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73" r:id="rId5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2B6B36-E761-4124-8010-735E4D7D491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44351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41400-5AAF-4ADE-8857-68036223952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86656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238F0E-C61A-4CC9-A7E2-D97C2560AAC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95783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3FF88-B620-41F8-A159-75623B14E9E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81585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95C19-5DC7-4EA6-ABEE-E48DEC43D60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0221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CE676-7D67-435A-B331-7192032F145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26177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AD4C7B-CE7E-4202-A7E0-0C23BB5BFE3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41976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424DD-6AF8-4D7E-92A4-62B187EC522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84865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27EC7-FD14-4BE4-9DC8-5527EA47051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2545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5D93D4-5DB7-4864-8784-882D1344EF4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23182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244E9-2612-4A49-9DE9-5E20BE63126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28422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6492D59-5D0F-4C7E-9C64-F46F02E7B15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2875" y="214313"/>
            <a:ext cx="9001125" cy="6357937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hr-HR" sz="3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Što je radna bilježnica?</a:t>
            </a:r>
          </a:p>
          <a:p>
            <a:pPr marL="514350" indent="-514350">
              <a:buFontTx/>
              <a:buAutoNum type="arabicPeriod"/>
            </a:pPr>
            <a:r>
              <a:rPr lang="hr-HR" sz="3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Objasni razliku između datoteka           i            </a:t>
            </a:r>
          </a:p>
          <a:p>
            <a:pPr marL="514350" indent="-514350">
              <a:buFontTx/>
              <a:buAutoNum type="arabicPeriod"/>
            </a:pPr>
            <a:r>
              <a:rPr lang="hr-HR" sz="3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Koje nastavke imaju te datoteke?</a:t>
            </a:r>
          </a:p>
          <a:p>
            <a:pPr marL="514350" indent="-514350">
              <a:buFontTx/>
              <a:buAutoNum type="arabicPeriod"/>
            </a:pPr>
            <a:r>
              <a:rPr lang="hr-HR" sz="3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Što je radni list?</a:t>
            </a:r>
          </a:p>
          <a:p>
            <a:pPr marL="514350" indent="-514350">
              <a:buFontTx/>
              <a:buAutoNum type="arabicPeriod"/>
            </a:pPr>
            <a:r>
              <a:rPr lang="hr-HR" sz="3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Čime su označeni stupci u radnom listu?</a:t>
            </a:r>
          </a:p>
          <a:p>
            <a:pPr marL="514350" indent="-514350">
              <a:buFontTx/>
              <a:buAutoNum type="arabicPeriod"/>
            </a:pPr>
            <a:r>
              <a:rPr lang="hr-HR" sz="3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Čime su označeni redovi u radnom listu?</a:t>
            </a:r>
          </a:p>
          <a:p>
            <a:pPr marL="514350" indent="-514350">
              <a:buFontTx/>
              <a:buAutoNum type="arabicPeriod"/>
            </a:pPr>
            <a:r>
              <a:rPr lang="hr-HR" sz="3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Što je ćelija?</a:t>
            </a:r>
          </a:p>
          <a:p>
            <a:pPr marL="514350" indent="-514350">
              <a:buFontTx/>
              <a:buAutoNum type="arabicPeriod"/>
            </a:pPr>
            <a:r>
              <a:rPr lang="hr-HR" sz="3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Čime je jednoznačno definirana svaka ćelija?</a:t>
            </a:r>
          </a:p>
          <a:p>
            <a:pPr marL="514350" indent="-514350">
              <a:buFontTx/>
              <a:buAutoNum type="arabicPeriod"/>
            </a:pPr>
            <a:r>
              <a:rPr lang="hr-HR" sz="3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Po čemu prepoznajemo aktivnu ćeliju?</a:t>
            </a:r>
          </a:p>
          <a:p>
            <a:pPr marL="514350" indent="-514350">
              <a:buFontTx/>
              <a:buAutoNum type="arabicPeriod"/>
            </a:pPr>
            <a:endParaRPr lang="hr-HR" sz="36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514350" indent="-514350">
              <a:buFontTx/>
              <a:buAutoNum type="arabicPeriod"/>
            </a:pPr>
            <a:endParaRPr lang="hr-HR" sz="36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514350" indent="-514350">
              <a:buFontTx/>
              <a:buAutoNum type="arabicPeriod"/>
            </a:pPr>
            <a:endParaRPr lang="hr-HR" sz="36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514350" indent="-514350">
              <a:buFontTx/>
              <a:buAutoNum type="arabicPeriod"/>
            </a:pPr>
            <a:endParaRPr lang="hr-HR" sz="36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514350" indent="-514350">
              <a:buFontTx/>
              <a:buAutoNum type="arabicPeriod"/>
            </a:pPr>
            <a:endParaRPr lang="hr-HR" sz="36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038" t="45901" r="23685" b="36337"/>
          <a:stretch>
            <a:fillRect/>
          </a:stretch>
        </p:blipFill>
        <p:spPr bwMode="auto">
          <a:xfrm>
            <a:off x="6812235" y="640800"/>
            <a:ext cx="1000125" cy="108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23" t="73224" r="55640" b="11748"/>
          <a:stretch>
            <a:fillRect/>
          </a:stretch>
        </p:blipFill>
        <p:spPr bwMode="auto">
          <a:xfrm>
            <a:off x="8100392" y="692696"/>
            <a:ext cx="928687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2875" y="71438"/>
            <a:ext cx="8643938" cy="6357937"/>
          </a:xfrm>
        </p:spPr>
        <p:txBody>
          <a:bodyPr/>
          <a:lstStyle/>
          <a:p>
            <a:pPr marL="514350" indent="-514350">
              <a:buFont typeface="+mj-lt"/>
              <a:buAutoNum type="arabicPeriod" startAt="10"/>
            </a:pPr>
            <a:r>
              <a:rPr lang="hr-HR" sz="3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Objasni  izraz </a:t>
            </a:r>
            <a:r>
              <a:rPr lang="hr-HR" sz="36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A10</a:t>
            </a:r>
            <a:r>
              <a:rPr lang="hr-HR" sz="3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  <a:r>
              <a:rPr lang="hr-HR" sz="36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B14</a:t>
            </a:r>
            <a:r>
              <a:rPr lang="hr-HR" sz="3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hr-HR" sz="3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Kako se poravnava tekstualni podatak upisan u ćeliju?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hr-HR" sz="3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Kako se poravnava numerički podatak upisan u ćeliju?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hr-HR" sz="3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Kako se poravnava alfanumerički (kombinacija teksta i brojki) podatak upisan u ćeliju?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hr-HR" sz="3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Koliko radnih listova ima u novoj radnoj bilježnici?</a:t>
            </a:r>
          </a:p>
          <a:p>
            <a:pPr marL="514350" indent="-514350">
              <a:buFont typeface="+mj-lt"/>
              <a:buAutoNum type="arabicPeriod" startAt="10"/>
            </a:pPr>
            <a:endParaRPr lang="hr-HR" sz="36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514350" indent="-514350">
              <a:buFont typeface="+mj-lt"/>
              <a:buAutoNum type="arabicPeriod" startAt="10"/>
            </a:pPr>
            <a:endParaRPr lang="hr-HR" sz="36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514350" indent="-514350">
              <a:buFont typeface="+mj-lt"/>
              <a:buAutoNum type="arabicPeriod" startAt="10"/>
            </a:pPr>
            <a:endParaRPr lang="hr-HR" sz="36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2875" y="71438"/>
            <a:ext cx="8643938" cy="6357937"/>
          </a:xfrm>
        </p:spPr>
        <p:txBody>
          <a:bodyPr/>
          <a:lstStyle/>
          <a:p>
            <a:pPr marL="514350" indent="-514350">
              <a:buFont typeface="+mj-lt"/>
              <a:buAutoNum type="arabicPeriod" startAt="15"/>
            </a:pPr>
            <a:r>
              <a:rPr lang="hr-HR" sz="3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Kako promijeniti/izbrisati sadržaj ćelije?</a:t>
            </a:r>
          </a:p>
          <a:p>
            <a:pPr marL="514350" indent="-514350">
              <a:buFont typeface="+mj-lt"/>
              <a:buAutoNum type="arabicPeriod" startAt="15"/>
            </a:pPr>
            <a:r>
              <a:rPr lang="hr-HR" sz="3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Koliko je ćelija označeno na slici?</a:t>
            </a:r>
          </a:p>
          <a:p>
            <a:pPr marL="514350" indent="-514350">
              <a:buFont typeface="+mj-lt"/>
              <a:buAutoNum type="arabicPeriod" startAt="15"/>
            </a:pPr>
            <a:endParaRPr lang="hr-HR" sz="36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514350" indent="-514350">
              <a:buFont typeface="+mj-lt"/>
              <a:buAutoNum type="arabicPeriod" startAt="15"/>
            </a:pPr>
            <a:endParaRPr lang="hr-HR" sz="36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514350" indent="-514350">
              <a:buFont typeface="+mj-lt"/>
              <a:buAutoNum type="arabicPeriod" startAt="15"/>
            </a:pPr>
            <a:endParaRPr lang="hr-HR" sz="36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514350" indent="-514350">
              <a:buFont typeface="+mj-lt"/>
              <a:buAutoNum type="arabicPeriod" startAt="15"/>
            </a:pPr>
            <a:endParaRPr lang="hr-HR" sz="36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514350" indent="-514350">
              <a:buFont typeface="+mj-lt"/>
              <a:buAutoNum type="arabicPeriod" startAt="15"/>
            </a:pPr>
            <a:endParaRPr lang="hr-HR" sz="36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514350" indent="-514350">
              <a:buFont typeface="+mj-lt"/>
              <a:buAutoNum type="arabicPeriod" startAt="15"/>
            </a:pPr>
            <a:r>
              <a:rPr lang="hr-HR" sz="3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Čemu služi traka formule?</a:t>
            </a:r>
          </a:p>
          <a:p>
            <a:pPr marL="514350" indent="-514350">
              <a:buFont typeface="+mj-lt"/>
              <a:buAutoNum type="arabicPeriod" startAt="15"/>
            </a:pPr>
            <a:r>
              <a:rPr lang="hr-HR" sz="3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Nabroji grupe naredbi u kartici FORMULE.              </a:t>
            </a:r>
          </a:p>
          <a:p>
            <a:pPr marL="514350" indent="-514350">
              <a:buFont typeface="+mj-lt"/>
              <a:buAutoNum type="arabicPeriod" startAt="15"/>
            </a:pPr>
            <a:endParaRPr lang="hr-HR" sz="36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514350" indent="-514350">
              <a:buFont typeface="+mj-lt"/>
              <a:buAutoNum type="arabicPeriod" startAt="15"/>
            </a:pPr>
            <a:endParaRPr lang="hr-HR" sz="36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514350" indent="-514350">
              <a:buFont typeface="+mj-lt"/>
              <a:buAutoNum type="arabicPeriod" startAt="15"/>
            </a:pPr>
            <a:endParaRPr lang="hr-HR" sz="36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514350" indent="-514350">
              <a:buFont typeface="+mj-lt"/>
              <a:buAutoNum type="arabicPeriod" startAt="15"/>
            </a:pPr>
            <a:endParaRPr lang="hr-HR" sz="36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lum bright="-10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625" r="58398" b="51250"/>
          <a:stretch>
            <a:fillRect/>
          </a:stretch>
        </p:blipFill>
        <p:spPr bwMode="auto">
          <a:xfrm>
            <a:off x="971600" y="1597594"/>
            <a:ext cx="6781652" cy="286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85750" y="285750"/>
            <a:ext cx="8572500" cy="6286500"/>
          </a:xfrm>
        </p:spPr>
        <p:txBody>
          <a:bodyPr/>
          <a:lstStyle/>
          <a:p>
            <a:pPr marL="514350" indent="-514350">
              <a:buFont typeface="+mj-lt"/>
              <a:buAutoNum type="arabicPeriod" startAt="19"/>
            </a:pPr>
            <a:r>
              <a:rPr lang="hr-H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Što je adresa ćelije?</a:t>
            </a:r>
          </a:p>
          <a:p>
            <a:pPr marL="514350" indent="-514350">
              <a:buFont typeface="+mj-lt"/>
              <a:buAutoNum type="arabicPeriod" startAt="19"/>
            </a:pPr>
            <a:endParaRPr lang="hr-HR" sz="20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514350" indent="-514350">
              <a:buFont typeface="+mj-lt"/>
              <a:buAutoNum type="arabicPeriod" startAt="19"/>
            </a:pPr>
            <a:r>
              <a:rPr lang="hr-H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Nabroji barem dva primjera adresa ćelija.</a:t>
            </a:r>
          </a:p>
          <a:p>
            <a:pPr marL="514350" indent="-514350">
              <a:buFont typeface="+mj-lt"/>
              <a:buAutoNum type="arabicPeriod" startAt="19"/>
            </a:pPr>
            <a:endParaRPr lang="hr-HR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514350" indent="-514350">
              <a:buFont typeface="+mj-lt"/>
              <a:buAutoNum type="arabicPeriod" startAt="19"/>
            </a:pPr>
            <a:r>
              <a:rPr lang="hr-H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Napiši adresu ćelije trećeg reda i petog stupca.</a:t>
            </a:r>
          </a:p>
          <a:p>
            <a:pPr marL="514350" indent="-514350">
              <a:buFont typeface="+mj-lt"/>
              <a:buAutoNum type="arabicPeriod" startAt="19"/>
            </a:pPr>
            <a:endParaRPr lang="hr-HR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Zadani dizajn">
  <a:themeElements>
    <a:clrScheme name="Zadani dizaj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Zadani dizaj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Zadani dizaj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146</Words>
  <Application>Microsoft Office PowerPoint</Application>
  <PresentationFormat>Prikaz na zaslonu (4:3)</PresentationFormat>
  <Paragraphs>34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5" baseType="lpstr">
      <vt:lpstr>Zadani dizajn</vt:lpstr>
      <vt:lpstr>PowerPointova prezentacija</vt:lpstr>
      <vt:lpstr>PowerPointova prezentacija</vt:lpstr>
      <vt:lpstr>PowerPointova prezentacija</vt:lpstr>
      <vt:lpstr>PowerPointova prezentacija</vt:lpstr>
    </vt:vector>
  </TitlesOfParts>
  <Company>Slavonski Brod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pročitati udžbenik str. 60.-85.   i  90.-94.</dc:title>
  <dc:creator>učenik OŠ</dc:creator>
  <cp:lastModifiedBy>Kristina</cp:lastModifiedBy>
  <cp:revision>52</cp:revision>
  <dcterms:created xsi:type="dcterms:W3CDTF">2010-10-25T07:15:15Z</dcterms:created>
  <dcterms:modified xsi:type="dcterms:W3CDTF">2016-09-21T14:18:42Z</dcterms:modified>
</cp:coreProperties>
</file>